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282" r:id="rId3"/>
    <p:sldId id="460" r:id="rId4"/>
    <p:sldId id="461" r:id="rId5"/>
    <p:sldId id="278" r:id="rId6"/>
    <p:sldId id="273" r:id="rId7"/>
    <p:sldId id="274" r:id="rId8"/>
    <p:sldId id="275" r:id="rId9"/>
    <p:sldId id="2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460"/>
            <p14:sldId id="461"/>
            <p14:sldId id="278"/>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6" autoAdjust="0"/>
    <p:restoredTop sz="94660"/>
  </p:normalViewPr>
  <p:slideViewPr>
    <p:cSldViewPr>
      <p:cViewPr varScale="1">
        <p:scale>
          <a:sx n="72" d="100"/>
          <a:sy n="72" d="100"/>
        </p:scale>
        <p:origin x="-108" y="-5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2020-09-23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Normed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Normed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Normed vector spaces</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Normed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Normed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Normed vector spaces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Normed vector spaces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Normed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Normed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505200" y="76200"/>
            <a:ext cx="480060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Normed vector spaces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Normed vector spaces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9784"/>
    </mc:Choice>
    <mc:Fallback>
      <p:transition spd="slow" advTm="9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a:t>
            </a:r>
            <a:r>
              <a:rPr lang="en-US" dirty="0" smtClean="0"/>
              <a:t>we will introduce the next section</a:t>
            </a:r>
            <a:endParaRPr lang="en-US" dirty="0" smtClean="0"/>
          </a:p>
          <a:p>
            <a:pPr lvl="1"/>
            <a:r>
              <a:rPr lang="en-US" dirty="0" smtClean="0"/>
              <a:t>Defining the 2-norm for finite-dimensional vectors </a:t>
            </a:r>
            <a:r>
              <a:rPr lang="en-US" b="1" dirty="0" smtClean="0"/>
              <a:t>R</a:t>
            </a:r>
            <a:r>
              <a:rPr lang="en-US" i="1" baseline="30000" dirty="0" smtClean="0"/>
              <a:t>n</a:t>
            </a:r>
            <a:r>
              <a:rPr lang="en-US" dirty="0" smtClean="0"/>
              <a:t> and </a:t>
            </a:r>
            <a:r>
              <a:rPr lang="en-US" b="1" dirty="0" smtClean="0"/>
              <a:t>C</a:t>
            </a:r>
            <a:r>
              <a:rPr lang="en-US" i="1" baseline="30000" dirty="0" smtClean="0"/>
              <a:t>n</a:t>
            </a:r>
          </a:p>
          <a:p>
            <a:pPr lvl="1"/>
            <a:r>
              <a:rPr lang="en-US" dirty="0" smtClean="0"/>
              <a:t>Describing other norms on these spaces</a:t>
            </a:r>
          </a:p>
          <a:p>
            <a:pPr lvl="1"/>
            <a:r>
              <a:rPr lang="en-US" dirty="0" smtClean="0"/>
              <a:t>Defining unit vectors</a:t>
            </a:r>
          </a:p>
          <a:p>
            <a:pPr lvl="1"/>
            <a:r>
              <a:rPr lang="en-US" dirty="0" smtClean="0"/>
              <a:t>Describing norms on other vector spaces</a:t>
            </a:r>
          </a:p>
          <a:p>
            <a:pPr lvl="1"/>
            <a:r>
              <a:rPr lang="en-US" dirty="0" smtClean="0"/>
              <a:t>Considering applications of norms</a:t>
            </a:r>
            <a:endParaRPr lang="en-US" dirty="0"/>
          </a:p>
          <a:p>
            <a:pPr lvl="1"/>
            <a:endParaRPr lang="en-US" dirty="0" smtClean="0"/>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26912"/>
    </mc:Choice>
    <mc:Fallback>
      <p:transition spd="slow" advTm="26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 of vectors</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smtClean="0"/>
              <a:t>A </a:t>
            </a:r>
            <a:r>
              <a:rPr lang="en-US" i="1" dirty="0" smtClean="0"/>
              <a:t>norm</a:t>
            </a:r>
            <a:r>
              <a:rPr lang="en-US" dirty="0" smtClean="0"/>
              <a:t> will be a measure of the </a:t>
            </a:r>
            <a:r>
              <a:rPr lang="en-US" i="1" dirty="0" smtClean="0"/>
              <a:t>length </a:t>
            </a:r>
            <a:r>
              <a:rPr lang="en-US" dirty="0" smtClean="0"/>
              <a:t>of a vector</a:t>
            </a:r>
          </a:p>
          <a:p>
            <a:pPr lvl="1"/>
            <a:r>
              <a:rPr lang="en-US" dirty="0" smtClean="0"/>
              <a:t>We will use this to describe a characteristic of a vector</a:t>
            </a:r>
          </a:p>
          <a:p>
            <a:pPr lvl="1"/>
            <a:endParaRPr lang="en-US" dirty="0"/>
          </a:p>
          <a:p>
            <a:r>
              <a:rPr lang="en-US" dirty="0" smtClean="0"/>
              <a:t>In secondary school, you may have called something the</a:t>
            </a:r>
            <a:br>
              <a:rPr lang="en-US" dirty="0" smtClean="0"/>
            </a:br>
            <a:r>
              <a:rPr lang="en-US" i="1" dirty="0" smtClean="0"/>
              <a:t>Euclidean length </a:t>
            </a:r>
            <a:r>
              <a:rPr lang="en-US" dirty="0" smtClean="0"/>
              <a:t>of a vector</a:t>
            </a:r>
          </a:p>
          <a:p>
            <a:pPr lvl="1"/>
            <a:r>
              <a:rPr lang="en-US" dirty="0" smtClean="0"/>
              <a:t>In mathematics and engineering,</a:t>
            </a:r>
            <a:br>
              <a:rPr lang="en-US" dirty="0" smtClean="0"/>
            </a:br>
            <a:r>
              <a:rPr lang="en-US" dirty="0" smtClean="0"/>
              <a:t>	the term to describe the length is the “norm”</a:t>
            </a:r>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3</a:t>
            </a:fld>
            <a:endParaRPr lang="en-CA"/>
          </a:p>
        </p:txBody>
      </p:sp>
      <p:pic>
        <p:nvPicPr>
          <p:cNvPr id="17" name="Audio 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72923553"/>
      </p:ext>
    </p:extLst>
  </p:cSld>
  <p:clrMapOvr>
    <a:masterClrMapping/>
  </p:clrMapOvr>
  <mc:AlternateContent xmlns:mc="http://schemas.openxmlformats.org/markup-compatibility/2006">
    <mc:Choice xmlns:p14="http://schemas.microsoft.com/office/powerpoint/2010/main" Requires="p14">
      <p:transition spd="slow" p14:dur="2000" advTm="25944"/>
    </mc:Choice>
    <mc:Fallback>
      <p:transition spd="slow" advTm="25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smtClean="0"/>
              <a:t>Following this section, you will be able to:</a:t>
            </a:r>
          </a:p>
          <a:p>
            <a:pPr lvl="1"/>
            <a:r>
              <a:rPr lang="en-US" dirty="0" smtClean="0"/>
              <a:t>Calculate the norm of a vector</a:t>
            </a:r>
          </a:p>
          <a:p>
            <a:pPr lvl="1"/>
            <a:r>
              <a:rPr lang="en-US" dirty="0" smtClean="0"/>
              <a:t>Normalize a vector, making it a “unit” vector</a:t>
            </a:r>
          </a:p>
          <a:p>
            <a:pPr lvl="1"/>
            <a:r>
              <a:rPr lang="en-US" dirty="0" smtClean="0"/>
              <a:t>Describe the properties of a norm</a:t>
            </a:r>
          </a:p>
          <a:p>
            <a:pPr lvl="1"/>
            <a:r>
              <a:rPr lang="en-US" dirty="0" smtClean="0"/>
              <a:t>Have an understanding that there are different ways of </a:t>
            </a:r>
            <a:br>
              <a:rPr lang="en-US" dirty="0" smtClean="0"/>
            </a:br>
            <a:r>
              <a:rPr lang="en-US" dirty="0" smtClean="0"/>
              <a:t>measuring the length of a vector; i.e., different norms</a:t>
            </a:r>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4</a:t>
            </a:fld>
            <a:endParaRPr lang="en-CA"/>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120087873"/>
      </p:ext>
    </p:extLst>
  </p:cSld>
  <p:clrMapOvr>
    <a:masterClrMapping/>
  </p:clrMapOvr>
  <mc:AlternateContent xmlns:mc="http://schemas.openxmlformats.org/markup-compatibility/2006">
    <mc:Choice xmlns:p14="http://schemas.microsoft.com/office/powerpoint/2010/main" Requires="p14">
      <p:transition spd="slow" p14:dur="2000" advTm="30408"/>
    </mc:Choice>
    <mc:Fallback>
      <p:transition spd="slow" advTm="30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Following this </a:t>
            </a:r>
            <a:r>
              <a:rPr lang="en-US" dirty="0"/>
              <a:t>topic</a:t>
            </a:r>
            <a:r>
              <a:rPr lang="en-US" dirty="0" smtClean="0"/>
              <a:t>, you now</a:t>
            </a:r>
          </a:p>
          <a:p>
            <a:pPr lvl="1"/>
            <a:r>
              <a:rPr lang="en-US" dirty="0" smtClean="0"/>
              <a:t>Are aware of what the next few sections will cover</a:t>
            </a:r>
          </a:p>
          <a:p>
            <a:pPr lvl="1"/>
            <a:r>
              <a:rPr lang="en-US" dirty="0" smtClean="0"/>
              <a:t>Understand we will be measuring the “length” of a vector</a:t>
            </a:r>
          </a:p>
          <a:p>
            <a:pPr lvl="1"/>
            <a:r>
              <a:rPr lang="en-US" dirty="0" smtClean="0"/>
              <a:t>Understand that the term for “length” is “norm”</a:t>
            </a:r>
            <a:endParaRPr lang="en-US" dirty="0"/>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a:t>
            </a:fld>
            <a:endParaRPr lang="en-CA"/>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4136003"/>
      </p:ext>
    </p:extLst>
  </p:cSld>
  <p:clrMapOvr>
    <a:masterClrMapping/>
  </p:clrMapOvr>
  <mc:AlternateContent xmlns:mc="http://schemas.openxmlformats.org/markup-compatibility/2006">
    <mc:Choice xmlns:p14="http://schemas.microsoft.com/office/powerpoint/2010/main" Requires="p14">
      <p:transition spd="slow" p14:dur="2000" advTm="20695"/>
    </mc:Choice>
    <mc:Fallback>
      <p:transition spd="slow" advTm="20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CA" dirty="0"/>
              <a:t>[</a:t>
            </a:r>
            <a:r>
              <a:rPr lang="en-CA" dirty="0" smtClean="0"/>
              <a:t>1]	</a:t>
            </a:r>
            <a:r>
              <a:rPr lang="en-CA" dirty="0"/>
              <a:t> https://en.wikipedia.org/wiki/Norm_(mathematics)</a:t>
            </a:r>
            <a:endParaRPr lang="en-CA" dirty="0" smtClean="0"/>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mc:Choice xmlns:p14="http://schemas.microsoft.com/office/powerpoint/2010/main" Requires="p14">
      <p:transition spd="slow" p14:dur="2000" advTm="2102"/>
    </mc:Choice>
    <mc:Fallback>
      <p:transition spd="slow" advTm="2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endParaRPr lang="en-CA" sz="1800" dirty="0"/>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mc:Choice xmlns:p14="http://schemas.microsoft.com/office/powerpoint/2010/main" Requires="p14">
      <p:transition spd="slow" p14:dur="2000" advTm="2132"/>
    </mc:Choice>
    <mc:Fallback>
      <p:transition spd="slow" advTm="2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smtClean="0"/>
              <a:t>These slides were prepared using the Cambria typeface. Mathematical equations use </a:t>
            </a:r>
            <a:r>
              <a:rPr lang="en-CA" sz="1800" dirty="0" smtClean="0">
                <a:latin typeface="Times New Roman" panose="02020603050405020304" pitchFamily="18" charset="0"/>
              </a:rPr>
              <a:t>Times New Roman</a:t>
            </a:r>
            <a:r>
              <a:rPr lang="en-CA" sz="1800" dirty="0" smtClean="0"/>
              <a:t>, and source code is presented using </a:t>
            </a:r>
            <a:r>
              <a:rPr lang="en-CA" sz="1800" dirty="0" smtClean="0">
                <a:latin typeface="Consolas" panose="020B0609020204030204" pitchFamily="49" charset="0"/>
                <a:cs typeface="Consolas" panose="020B0609020204030204" pitchFamily="49" charset="0"/>
              </a:rPr>
              <a:t>Consolas</a:t>
            </a:r>
            <a:r>
              <a:rPr lang="en-CA" sz="1800" dirty="0" smtClean="0"/>
              <a:t>.</a:t>
            </a:r>
          </a:p>
          <a:p>
            <a:pPr marL="0" indent="0">
              <a:buNone/>
            </a:pPr>
            <a:endParaRPr lang="en-CA" sz="180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Normed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mc:Choice xmlns:p14="http://schemas.microsoft.com/office/powerpoint/2010/main" Requires="p14">
      <p:transition spd="slow" p14:dur="2000" advTm="1628"/>
    </mc:Choice>
    <mc:Fallback>
      <p:transition spd="slow" advTm="1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Normed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mc:Choice xmlns:p14="http://schemas.microsoft.com/office/powerpoint/2010/main" Requires="p14">
      <p:transition spd="slow" p14:dur="2000" advTm="3034"/>
    </mc:Choice>
    <mc:Fallback>
      <p:transition spd="slow" advTm="30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6.6"/>
</p:tagLst>
</file>

<file path=ppt/tags/tag2.xml><?xml version="1.0" encoding="utf-8"?>
<p:tagLst xmlns:a="http://schemas.openxmlformats.org/drawingml/2006/main" xmlns:r="http://schemas.openxmlformats.org/officeDocument/2006/relationships" xmlns:p="http://schemas.openxmlformats.org/presentationml/2006/main">
  <p:tag name="TIMING" val="|21.4|20.4|32.1|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24241</TotalTime>
  <Words>382</Words>
  <Application>Microsoft Office PowerPoint</Application>
  <PresentationFormat>On-screen Show (4:3)</PresentationFormat>
  <Paragraphs>53</Paragraphs>
  <Slides>9</Slides>
  <Notes>0</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4 Normed vector spaces</vt:lpstr>
      <vt:lpstr>Introduction</vt:lpstr>
      <vt:lpstr>Norms of vectors</vt:lpstr>
      <vt:lpstr>Outcomes</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480</cp:revision>
  <dcterms:created xsi:type="dcterms:W3CDTF">2020-04-30T19:27:29Z</dcterms:created>
  <dcterms:modified xsi:type="dcterms:W3CDTF">2020-09-27T19:14:16Z</dcterms:modified>
</cp:coreProperties>
</file>